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39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9037D-EFE8-4C32-894B-44D0384F3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39129B-A380-4CA0-BD28-DFDC4D9CA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39E636-B1AE-4910-9B83-D792EE742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9ED5B3-41F6-4784-838C-0B8569318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B36C08-4257-4251-8B2F-042371CCE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48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AA1A46-253D-4C62-8166-92796345A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FD3F21C-CDC1-40EE-8562-92F0B3400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5AEADD-2192-4291-A365-753F1AD5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1DF45B-C741-40F4-A570-AA4F7BF6A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24FF36-7F38-4274-B517-F80B31C59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4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E03995-E591-4B4E-8B9E-F27DB5565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0857E5-EA01-43C9-B932-032FE97D6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AABF61-2536-4D17-9E05-87C2B0B5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4459CA-9ED7-43E8-89FE-8E83F423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8054B2-0917-4F1F-BD63-000F522F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8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D09A1-F408-4AE0-8EA6-1714C05D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5E2A19-4E97-44C8-A1CE-3C90A044C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BF2C1C-E6C1-4027-B9B3-310B5D31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445A7F-827E-4A50-AECA-161359389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79396-9070-4619-A831-553CC464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20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0CD60-DB3A-4223-9C26-56D07A58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BE1A25-4678-4340-BDA7-534508BD6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ACEA68-F9AE-4983-A54A-1AED18F3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AABC40-582C-4C84-8E41-3700F62A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5233C4-824A-4FA8-9465-0ACC61A3E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31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7E5B4F-8099-4EBC-BCF9-404922D1A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17FB44-E763-4828-8524-5783A16D6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FACB53-6852-40A0-8A34-C9B83CBC2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93B17F-8204-4385-AB54-0BB261488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9A687E-DD9F-4892-98CE-F65D2CAA2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D299B0-3E41-4DE5-8CD7-99AADFE6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20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CB9DF-D95F-4BC1-B53C-7AA7ACC48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FC0B6C-7DCC-4605-BFE7-27E5C7071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1CC3DC-2125-4C82-887E-B28601082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65185-EBE6-4A14-AB5E-61C5CB1AB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A576EE2-C14F-45EB-9EAF-1E9EDF1F0A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547D797-9010-46EE-BEA3-FC4736527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97D92E8-8B5D-4290-BB33-1923F6A44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B260CBF-C314-4AC6-BDB3-E27987AC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10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736BA-1D34-4372-8865-2327E214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C1B23E1-4807-4108-ADAF-098EE951D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920A9BC-E28D-459B-8188-C90AE6256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F4363F-9118-4C0A-9E43-959C8EB0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63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75EE129-F8D3-473B-A4B0-6058F092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E24A9D1-7A4B-44D1-82C3-00E805EA7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E6ADC7-D1FB-43B1-A95A-1AE8C9D4F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98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544315-ED69-450F-826E-EAED9E2D1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19447A-56CD-44F2-B7F3-07F7B5432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6C5740-4FE0-4F45-B1C1-A75DB340A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38D8AE-2A20-47D1-9312-FBA21731A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260317-B385-43C4-B301-26EFBFA48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7BB801-F7B5-4574-A59A-1661266F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94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2BA7E-42C8-4380-95BF-1A03DE970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97C34CF-9056-4F28-BA8C-23FA01FB5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E60590-A31D-420D-BC3C-F5E4FD692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B5B9F1-BDB7-4A6C-BCA0-0BC60CAA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2C98DB-1F5E-4ACD-B1CE-07413661B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BD6997-9F1F-4BC9-AB13-B0A6B4A4B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94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7C9237-6CE8-4354-9824-28B16A9A4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20728-6AFD-405A-95C9-A88A7FA41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91F94C-6F20-4B5B-8653-8B2C887BCF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C4273-64FC-4727-A7FD-7F16A369005B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84B56B-6865-4340-BE61-82B3B1B9B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C3AACF-FC57-4B0A-8146-E19104C992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1A274-3F79-4AD0-B6BF-22521BD24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93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F0201AB-82D9-4CF8-8FF5-569856FF8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963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43F5B7-B885-472E-B702-CED1A0B1B31E}"/>
              </a:ext>
            </a:extLst>
          </p:cNvPr>
          <p:cNvSpPr txBox="1"/>
          <p:nvPr/>
        </p:nvSpPr>
        <p:spPr>
          <a:xfrm>
            <a:off x="1422400" y="304800"/>
            <a:ext cx="101498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«Теремок»</a:t>
            </a:r>
          </a:p>
          <a:p>
            <a:pPr algn="ctr"/>
            <a:endParaRPr lang="ru-RU" sz="32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Стоит в поле теремок, теремок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Дети соединяют кончики пальцев рук над головой.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 не низок не высок, невысок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Приседают, опуская рук вниз, встают, поднимая</a:t>
            </a:r>
          </a:p>
          <a:p>
            <a:pPr algn="l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руки вверх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двери висит замок, да замок            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Руки сомкнуты ладонями и пальцами.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Кто его открыть бы смог?                       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Поднимают плеч и вверх, опускают.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Слева зайка, справа мышка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Повороты влево, вправо.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Отодвиньте-ка задвижку.                        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Тянут руки в разные стороны, но пальцы в замке.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лягушка, и медведь                              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Повороты влево, вправо.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Тоже терем хотят отпереть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Сильно сжимают пальцы.</a:t>
            </a:r>
          </a:p>
          <a:p>
            <a:pPr algn="l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лисичка и волчок открывают теремок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  Открывают «замок»—рассоединяют пальцы</a:t>
            </a:r>
          </a:p>
          <a:p>
            <a:pPr algn="l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одному и разводят руки в стороны</a:t>
            </a:r>
          </a:p>
          <a:p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2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80991A-5421-4329-822A-81C9EED4D9A0}"/>
              </a:ext>
            </a:extLst>
          </p:cNvPr>
          <p:cNvSpPr txBox="1"/>
          <p:nvPr/>
        </p:nvSpPr>
        <p:spPr>
          <a:xfrm>
            <a:off x="1483360" y="579120"/>
            <a:ext cx="1023112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«Сказки»</a:t>
            </a:r>
          </a:p>
          <a:p>
            <a:pPr algn="ctr"/>
            <a:endParaRPr lang="ru-RU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Будем пальчики считать</a:t>
            </a: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Будем сказки называть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хлопок, кулачок</a:t>
            </a: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Эта сказка – «Теремок»,                            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поочерёдно загибать пальчики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Эта сказка – «Колобок»,                            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каждое название сказки</a:t>
            </a:r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Эта сказка – «Репка»</a:t>
            </a: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 внучку и про дедку.</a:t>
            </a: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«Волк и семеро козлят» -</a:t>
            </a: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Этим сказкам каждый рад!                       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сжать, разжать кулачок</a:t>
            </a:r>
          </a:p>
          <a:p>
            <a:pPr algn="l"/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76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16B1C8-5F29-4C29-A980-18027C2EFBFF}"/>
              </a:ext>
            </a:extLst>
          </p:cNvPr>
          <p:cNvSpPr txBox="1"/>
          <p:nvPr/>
        </p:nvSpPr>
        <p:spPr>
          <a:xfrm>
            <a:off x="1503680" y="640080"/>
            <a:ext cx="9906000" cy="5394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ADE62-73BA-45E9-81B3-DC46A4884F4F}"/>
              </a:ext>
            </a:extLst>
          </p:cNvPr>
          <p:cNvSpPr txBox="1"/>
          <p:nvPr/>
        </p:nvSpPr>
        <p:spPr>
          <a:xfrm>
            <a:off x="1656080" y="640080"/>
            <a:ext cx="9906000" cy="5394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CC4C536-3DFE-456B-88FB-BAB45FF05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693" y="196850"/>
            <a:ext cx="8375227" cy="628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34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F1D463-6D73-4B4B-8A34-307B37D01DE4}"/>
              </a:ext>
            </a:extLst>
          </p:cNvPr>
          <p:cNvSpPr txBox="1"/>
          <p:nvPr/>
        </p:nvSpPr>
        <p:spPr>
          <a:xfrm>
            <a:off x="1249680" y="91440"/>
            <a:ext cx="1064768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«Рукавичка»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Из-за леса, из-за гор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шлепают ладошками по коленям.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Топал дедушка Егор.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Очень он домой спешил,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Показывают обратную  сторону ладони.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Рукавичку обронил.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Вытянуты большим  пальцем вверх – показать жест «Рукавичка».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Мышка по полю бежала.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Бегают пальчиками одной руки по другой.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Рукавичку увидала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Жест «Рукавичка».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Кто, кто здесь живет?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Стучат правым кулачком  по левой ладошке.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Мышку здесь никто не ждет?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Грозят пальцем.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Стала жить – поживать,  Звонки песни распевать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Хлопки.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Зайка по полю бежал,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 «Зайка»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Рукавичку увидала.  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 «Рукавичка».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Кто, кто здесь живет?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Стучат правым  кулачком по левой ладошке.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Звонко песенку поет?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Хлопки.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Мышка зайку пригласила,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Зовут,  жестикулируя правой рукой.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Сладким чаем напоила.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Вытягивают вперед руки, ладошки складывают в виде чашечки.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Зайка прыг, зайка скок, Зайка пирогов напек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«Пекут» пирожки.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 лесу шла лисичка,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Мягкие движения кистями рук.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Увидала рукавичку.   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 «Рукавичка».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Кто, кто здесь живет?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Стучат правым кулачком по левой ладошке.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Звонко песенку поет?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Хлопки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И лисичку пригласили.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Мягкие движения кистями рук.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Пирожками угостили.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«Пекут» пирожки.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Стала жить там поживать, Пол метелкой подметать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Движение руками вправо-влево.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Мишка по полю гулял.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Стучать но коленкам кулачками.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Рукавичку увидал.     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 «Рукавичка».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Кто, кто здесь живет?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Стучат правым кулачком по левой ладошке.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Звонко песенку поет?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Хлопки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Звери испугались.      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Сжать пальцы в «замок».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страхе разбежались</a:t>
            </a:r>
            <a:r>
              <a:rPr 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Развести руки в сторону.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18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13B0FC-1466-4360-8E72-C26F6D54B561}"/>
              </a:ext>
            </a:extLst>
          </p:cNvPr>
          <p:cNvSpPr txBox="1"/>
          <p:nvPr/>
        </p:nvSpPr>
        <p:spPr>
          <a:xfrm>
            <a:off x="782320" y="170934"/>
            <a:ext cx="1123696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«Репка»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Тянут, тянут бабка с дедкой,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Дети вытягивают большие пальцы.</a:t>
            </a:r>
          </a:p>
          <a:p>
            <a:pPr algn="l"/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земли большую репку.                  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Указательные.</a:t>
            </a:r>
          </a:p>
          <a:p>
            <a:pPr algn="l"/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ним пришла тут внучка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Средние.</a:t>
            </a:r>
          </a:p>
          <a:p>
            <a:pPr algn="l"/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Подбежала Жучка,                              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Безымянные.</a:t>
            </a:r>
          </a:p>
          <a:p>
            <a:pPr algn="l"/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Кошка тоже потянула.                       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Мизинцы.</a:t>
            </a:r>
          </a:p>
          <a:p>
            <a:pPr algn="l"/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Хоть держалась крепко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Берут репку.</a:t>
            </a:r>
          </a:p>
          <a:p>
            <a:pPr algn="l"/>
            <a:r>
              <a:rPr lang="ru-RU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Вытянута репка!                                 </a:t>
            </a:r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Поднимают руки вместе с репкой.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30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06FA596-8110-4942-A9C6-5E5604AD4612}"/>
              </a:ext>
            </a:extLst>
          </p:cNvPr>
          <p:cNvSpPr txBox="1"/>
          <p:nvPr/>
        </p:nvSpPr>
        <p:spPr>
          <a:xfrm>
            <a:off x="1584960" y="467360"/>
            <a:ext cx="9479280" cy="9294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«КОЛОБОК»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горами, за лесами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Поднимите руки вверх, соедините над головой, а потом,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опуская их в стороны.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широкими морями                       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Выпрямите руки перед собой, соедините кисти, затем</a:t>
            </a:r>
          </a:p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плавно разведите в стороны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Жили дед и баба, «Дед»                    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воображаемую бороду, «баба» — «наденьте»</a:t>
            </a:r>
          </a:p>
          <a:p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воображаемый платочек на голову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Тимофей да Капа. «Как же, как же,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 ладони на щеки и покачайте головой из</a:t>
            </a:r>
          </a:p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нам быть?                                    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в сторону.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Где муки на хлеб добыть?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Надо нам совсем чуток —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пальцами «чуть — чуть».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Испекли бы колобок!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Пальчиковое упражнение «Шарик»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амбарам пометем,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Покажите, как метут пол веником.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сусекам поскребем,                      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Руки выставьте перед собой, «поскребите» ноготками.   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у нас роток —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Возьмитесь пальцами за губы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Соберем на колобок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Поднимите руку вверх и махните ею вниз — «Эх!»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Наскребли и замесили,                        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Поднимите одну ладонь над другой и резко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соедините ладони,</a:t>
            </a:r>
          </a:p>
          <a:p>
            <a:r>
              <a:rPr 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                           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затем поменяйте положение рук.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Сахар в тесто положили,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Покажите, как сыплют сахар щепоткой.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слезинкой посолили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Потом в печку посадили.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Славный вышел колобок,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Пальчиковое упражнение «Шарик»</a:t>
            </a: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Остывать на полку лег.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Руки сложите ладонями. положите их под щечку — «колобок»</a:t>
            </a:r>
          </a:p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спит.</a:t>
            </a:r>
            <a:endParaRPr lang="ru-RU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7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C13AC03-E0FD-4E81-9367-6972A6F09C48}"/>
              </a:ext>
            </a:extLst>
          </p:cNvPr>
          <p:cNvSpPr txBox="1"/>
          <p:nvPr/>
        </p:nvSpPr>
        <p:spPr>
          <a:xfrm>
            <a:off x="1544320" y="436880"/>
            <a:ext cx="97739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потом проснулся,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Сладко потянулся,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         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Потянитесь.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Выпрыгнул в окошко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 на дорожку.           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Сделайте небольшой прыжок вперед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колобком — лесочек,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поляночке — пенечек,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Обхватите себя руками и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покажите, как «дрожит» зайка.</a:t>
            </a:r>
            <a:endParaRPr lang="ru-RU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— то он дрожит…     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ним заинька сидит!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«Ой, приветик, колобок,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Дай — укушу за бок!»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«Ты не съешь, косой, меня-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Укачусь я от тебя!»</a:t>
            </a:r>
          </a:p>
          <a:p>
            <a:pPr algn="just"/>
            <a:r>
              <a:rPr lang="ru-RU" sz="1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Колобочек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покатился,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в лесу он очутился.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Видит, что стоит за елкой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Пальчиковое упражнение «Елка»</a:t>
            </a:r>
            <a:endParaRPr lang="ru-RU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Зверь с глазами злого волка.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Пальчиковое упражнение «Бинокль».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«Здравствуй, здравствуй, колобок,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Дай — ка укушу за бок!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„Ты не съешь, волчок, меня-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Укачусь я от тебя!“</a:t>
            </a:r>
          </a:p>
          <a:p>
            <a:pPr algn="just"/>
            <a:r>
              <a:rPr lang="ru-RU" sz="1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Колобочек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покатился,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полянке очутился.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 споткнулся он и с ходу-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Покачайтесь туловищем из стороны в сторону.</a:t>
            </a:r>
            <a:endParaRPr lang="ru-RU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79214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5515E2-D999-4935-A775-A4D7EBA02B1B}"/>
              </a:ext>
            </a:extLst>
          </p:cNvPr>
          <p:cNvSpPr txBox="1"/>
          <p:nvPr/>
        </p:nvSpPr>
        <p:spPr>
          <a:xfrm>
            <a:off x="1645920" y="558800"/>
            <a:ext cx="10149840" cy="445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B843F1-B109-44B9-B94C-695ADC47ADFF}"/>
              </a:ext>
            </a:extLst>
          </p:cNvPr>
          <p:cNvSpPr txBox="1"/>
          <p:nvPr/>
        </p:nvSpPr>
        <p:spPr>
          <a:xfrm>
            <a:off x="1330960" y="181957"/>
            <a:ext cx="1024128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 в медвежью берлогу!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„Эй, ты кто, иди сюда!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 есть сейчас тебя!“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„Ты не съешь, медведь, меня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Укачусь я от тебя!“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Колобок дальше спешит,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кругом трава шуршит.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Вдруг встречает он в лесу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Очень хитрую лису.              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Пальчиковое упражнение „Лиса“.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„Здравствуй, здравствуй, </a:t>
            </a:r>
            <a:r>
              <a:rPr lang="ru-RU" sz="1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колобочек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Откусить позволь кусочек!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голодная, устала,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Красоту всю растеряла“.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„Ты съешь, лиса, меня-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Укачусь я от тебя!“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я плохо слышу,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Подойди ко мне поближе.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Сядь ко мне на носок,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 еще разок».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Нет, меня ты не обманешь!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Сесть на носик не заставишь!«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Побежал он прочь быстрее,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Своих ножек не жалея.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Через лес скорей к родному,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Дому, дому дорогому                                                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Пальчиковое упражнение «Дом»</a:t>
            </a:r>
            <a:endParaRPr lang="ru-RU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906615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4F782E-7533-4D3C-A3FB-A64A8FFCC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D7902D0-D327-4CD2-B475-BA985FA8575D}"/>
              </a:ext>
            </a:extLst>
          </p:cNvPr>
          <p:cNvSpPr txBox="1"/>
          <p:nvPr/>
        </p:nvSpPr>
        <p:spPr>
          <a:xfrm>
            <a:off x="1605280" y="436880"/>
            <a:ext cx="1016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Видит — милое крылечко,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трубы — дымок от печки.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Баба с дедушкой сидят,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Ждут его и в лес глядят.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Колобок сказал: «Простите,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меня домой пустите.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 теперь с вами жить,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лес не буду я ходить,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 вам внучонком сладким,</a:t>
            </a: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все у нас в порядке!»</a:t>
            </a:r>
          </a:p>
        </p:txBody>
      </p:sp>
    </p:spTree>
    <p:extLst>
      <p:ext uri="{BB962C8B-B14F-4D97-AF65-F5344CB8AC3E}">
        <p14:creationId xmlns:p14="http://schemas.microsoft.com/office/powerpoint/2010/main" val="37967694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1170</Words>
  <Application>Microsoft Office PowerPoint</Application>
  <PresentationFormat>Широкоэкранный</PresentationFormat>
  <Paragraphs>160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PT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калинина</dc:creator>
  <cp:lastModifiedBy>светлана калинина</cp:lastModifiedBy>
  <cp:revision>4</cp:revision>
  <dcterms:created xsi:type="dcterms:W3CDTF">2022-03-28T11:12:38Z</dcterms:created>
  <dcterms:modified xsi:type="dcterms:W3CDTF">2022-03-29T16:12:45Z</dcterms:modified>
</cp:coreProperties>
</file>